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2708920"/>
            <a:ext cx="4258816" cy="34172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000" dirty="0"/>
              <a:t>Бондарев Ю. — «Батальоны просят огня» </a:t>
            </a:r>
            <a:r>
              <a:rPr lang="ru-RU" sz="2000" dirty="0" smtClean="0"/>
              <a:t> 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Юрий Бондарев — русский писатель, участник боевых действий с 1941 года в </a:t>
            </a:r>
            <a:r>
              <a:rPr lang="ru-RU" sz="2000" dirty="0" smtClean="0"/>
              <a:t> Польше </a:t>
            </a:r>
            <a:r>
              <a:rPr lang="ru-RU" sz="2000" dirty="0"/>
              <a:t>и под Сталинградом. В его повести изображена настоящая война глазами солдата. Он писал о целесообразности потерь во время достижения победы, о человеческих жизнях и ценностях</a:t>
            </a:r>
            <a:r>
              <a:rPr lang="ru-RU" sz="3600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389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dirty="0" smtClean="0"/>
              <a:t>                       </a:t>
            </a:r>
            <a:r>
              <a:rPr lang="ru-RU" sz="2800" dirty="0" smtClean="0">
                <a:latin typeface="Arial Black" pitchFamily="34" charset="0"/>
              </a:rPr>
              <a:t>«Читаем  детям  книги  о  войне </a:t>
            </a:r>
            <a:r>
              <a:rPr lang="ru-RU" sz="2800" dirty="0" smtClean="0">
                <a:latin typeface="Arial Black" pitchFamily="34" charset="0"/>
              </a:rPr>
              <a:t>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-подготовила     библиотекарь 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Надеждинской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ПБ 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Хабибрахманова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Г.Р.   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16   апреля     2019г</a:t>
            </a:r>
            <a:endParaRPr lang="ru-RU" sz="2800" dirty="0"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107016" cy="5011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355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620687"/>
            <a:ext cx="4258816" cy="3816425"/>
          </a:xfrm>
        </p:spPr>
        <p:txBody>
          <a:bodyPr>
            <a:normAutofit/>
          </a:bodyPr>
          <a:lstStyle/>
          <a:p>
            <a:r>
              <a:rPr lang="ru-RU" sz="2000" dirty="0"/>
              <a:t> Богомолов В. — «</a:t>
            </a:r>
            <a:r>
              <a:rPr lang="ru-RU" sz="2000" dirty="0" err="1"/>
              <a:t>Зося</a:t>
            </a:r>
            <a:r>
              <a:rPr lang="ru-RU" sz="2000" dirty="0"/>
              <a:t>» $</a:t>
            </a:r>
          </a:p>
          <a:p>
            <a:r>
              <a:rPr lang="ru-RU" sz="2000" dirty="0"/>
              <a:t>1944 год. Обессиленный мотострелковый батальон после месяца беспрерывных боев останавливается в небольшой деревеньке под </a:t>
            </a:r>
            <a:r>
              <a:rPr lang="ru-RU" sz="2000" dirty="0" err="1"/>
              <a:t>Белостоком</a:t>
            </a:r>
            <a:r>
              <a:rPr lang="ru-RU" sz="2000" dirty="0"/>
              <a:t>. Молодой боец, буквально со школьной скамьи ушедший на фронт, встречает там польскую девушку </a:t>
            </a:r>
            <a:r>
              <a:rPr lang="ru-RU" sz="2000" dirty="0" err="1"/>
              <a:t>Зосю</a:t>
            </a:r>
            <a:r>
              <a:rPr lang="ru-RU" sz="2000" dirty="0"/>
              <a:t>, которая на всегда останется в его памяти.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025961" cy="6234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6837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476673"/>
            <a:ext cx="4114800" cy="3960440"/>
          </a:xfrm>
        </p:spPr>
        <p:txBody>
          <a:bodyPr>
            <a:normAutofit/>
          </a:bodyPr>
          <a:lstStyle/>
          <a:p>
            <a:r>
              <a:rPr lang="ru-RU" sz="2000" dirty="0"/>
              <a:t>Бакланов Г. Я. — «Навеки – девятнадцатилетние» • </a:t>
            </a:r>
          </a:p>
          <a:p>
            <a:r>
              <a:rPr lang="ru-RU" sz="2000" dirty="0"/>
              <a:t>Известный писатель Бакланов, по книгам которого было снято не мало фильмов, писал о поколении своего времени, прошедшего Великую Отечественную Войну. О воевавших школьниках, которые так и не вернулись домой, о дружбе, любви, подвигах и героизме.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2752" cy="5890666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033222" cy="6219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8831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404665"/>
            <a:ext cx="4114800" cy="4680520"/>
          </a:xfrm>
        </p:spPr>
        <p:txBody>
          <a:bodyPr>
            <a:normAutofit/>
          </a:bodyPr>
          <a:lstStyle/>
          <a:p>
            <a:pPr algn="r"/>
            <a:r>
              <a:rPr lang="ru-RU" sz="2000" dirty="0"/>
              <a:t>Сергей Петрович Алексеев — «Сто рассказов о войне» • </a:t>
            </a:r>
          </a:p>
          <a:p>
            <a:pPr algn="r"/>
            <a:r>
              <a:rPr lang="ru-RU" sz="2000" dirty="0"/>
              <a:t>Сборник рассказов, посвященных людям, которые мужественно сражались на войне, защищали народ и победили фашистских захватчиков. Книга талантливого писателя, с которой каждый читатель проживает описанные события. Многие поколения выросли на рассказах Алексеева.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3544441" cy="5113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657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764703"/>
            <a:ext cx="4114800" cy="4464497"/>
          </a:xfrm>
        </p:spPr>
        <p:txBody>
          <a:bodyPr>
            <a:normAutofit/>
          </a:bodyPr>
          <a:lstStyle/>
          <a:p>
            <a:r>
              <a:rPr lang="ru-RU" sz="2000" dirty="0"/>
              <a:t>Алексеев С. — «Великие победы. Рассказы о Великой Отечественной войне для детей» </a:t>
            </a:r>
          </a:p>
          <a:p>
            <a:r>
              <a:rPr lang="ru-RU" sz="2000" dirty="0"/>
              <a:t>В данный сборник вошли рассказы известного писателя, посвященные теме Отечественной войны. Автор вспоминает много событий, произошедших в то время — и блокаду Ленинграда, и битву за Сталинград и Берлин и др. Главный персонаж — русский народ, защищающий Родину.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40" y="476672"/>
            <a:ext cx="3507112" cy="554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058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404665"/>
            <a:ext cx="4258816" cy="4032448"/>
          </a:xfrm>
        </p:spPr>
        <p:txBody>
          <a:bodyPr>
            <a:normAutofit/>
          </a:bodyPr>
          <a:lstStyle/>
          <a:p>
            <a:r>
              <a:rPr lang="ru-RU" sz="2000" dirty="0"/>
              <a:t>Любовь Воронкова «Девочка из города. Повести» $</a:t>
            </a:r>
          </a:p>
          <a:p>
            <a:r>
              <a:rPr lang="ru-RU" sz="2000" dirty="0"/>
              <a:t>Девочка </a:t>
            </a:r>
            <a:r>
              <a:rPr lang="ru-RU" sz="2000" dirty="0" err="1"/>
              <a:t>Валентинка</a:t>
            </a:r>
            <a:r>
              <a:rPr lang="ru-RU" sz="2000" dirty="0"/>
              <a:t> родилась в городе. Во время бомбового удара по городу потеряла мать и маленького брата, бежала от войны и волею судьбы попала в деревню. Одна из местных жительниц, у которой уже было трое детей, приютила девочку. Сможет ли </a:t>
            </a:r>
            <a:r>
              <a:rPr lang="ru-RU" sz="2000" dirty="0" err="1"/>
              <a:t>Валентинка</a:t>
            </a:r>
            <a:r>
              <a:rPr lang="ru-RU" sz="2000" dirty="0"/>
              <a:t> когда-нибудь назвать её мамой?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977797" cy="6205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990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2996952"/>
            <a:ext cx="4413176" cy="3157811"/>
          </a:xfrm>
        </p:spPr>
        <p:txBody>
          <a:bodyPr>
            <a:normAutofit fontScale="92500"/>
          </a:bodyPr>
          <a:lstStyle/>
          <a:p>
            <a:r>
              <a:rPr lang="ru-RU" sz="2000" dirty="0"/>
              <a:t> В. </a:t>
            </a:r>
            <a:r>
              <a:rPr lang="ru-RU" sz="2000" dirty="0" err="1"/>
              <a:t>Чудакова</a:t>
            </a:r>
            <a:r>
              <a:rPr lang="ru-RU" sz="2000" dirty="0"/>
              <a:t> — «Чижик — птичка с характером» </a:t>
            </a:r>
          </a:p>
          <a:p>
            <a:r>
              <a:rPr lang="ru-RU" sz="2000" dirty="0"/>
              <a:t>Валентина </a:t>
            </a:r>
            <a:r>
              <a:rPr lang="ru-RU" sz="2000" dirty="0" err="1"/>
              <a:t>Чудакова</a:t>
            </a:r>
            <a:r>
              <a:rPr lang="ru-RU" sz="2000" dirty="0"/>
              <a:t> ещё в юности узнала, что такое война. Она была санитаркой, агитатором, связной, а позже командиром пулеметного взвода, и за тем и роты. Автор написала о многих трагических событиях, пережитых лично, о потере близких ей людей.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3574875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00" y="332656"/>
            <a:ext cx="2696256" cy="351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1594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620687"/>
            <a:ext cx="4474840" cy="3816425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 </a:t>
            </a:r>
            <a:r>
              <a:rPr lang="ru-RU" sz="2000" dirty="0" err="1"/>
              <a:t>Маркуша</a:t>
            </a:r>
            <a:r>
              <a:rPr lang="ru-RU" sz="2000" dirty="0"/>
              <a:t> А. — «Я – солдат, и ты – солдат» </a:t>
            </a:r>
          </a:p>
          <a:p>
            <a:r>
              <a:rPr lang="ru-RU" sz="2000" dirty="0"/>
              <a:t>Анатолий Маркович </a:t>
            </a:r>
            <a:r>
              <a:rPr lang="ru-RU" sz="2000" dirty="0" err="1"/>
              <a:t>Маркуша</a:t>
            </a:r>
            <a:r>
              <a:rPr lang="ru-RU" sz="2000" dirty="0"/>
              <a:t> — советский писатель, участвовавший в Отечественной войне в качестве лётчика-истребителя. Написал больше 100 книг, одна из них «Я – солдат, и ты – солдат», сюжет которой представлен письмами солдата Певцова, адресованных младшему брату.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89" y="620688"/>
            <a:ext cx="348773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312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404665"/>
            <a:ext cx="4618856" cy="3384376"/>
          </a:xfrm>
        </p:spPr>
        <p:txBody>
          <a:bodyPr>
            <a:normAutofit/>
          </a:bodyPr>
          <a:lstStyle/>
          <a:p>
            <a:r>
              <a:rPr lang="ru-RU" sz="2000" dirty="0"/>
              <a:t> Гайдар А. — «Клятва Тимура» </a:t>
            </a:r>
          </a:p>
          <a:p>
            <a:r>
              <a:rPr lang="ru-RU" sz="2000" dirty="0"/>
              <a:t>Главный герой повести подросток Тимур, обладающий незаурядными лидерскими качествами. Который образовал команду тимуровцев, объединив группу ровесников. Из благородных побуждений они тайно помогают детям, старикам и семьям военных.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810000" cy="544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6248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332657"/>
            <a:ext cx="4402832" cy="4032448"/>
          </a:xfrm>
        </p:spPr>
        <p:txBody>
          <a:bodyPr>
            <a:normAutofit/>
          </a:bodyPr>
          <a:lstStyle/>
          <a:p>
            <a:r>
              <a:rPr lang="ru-RU" sz="2000" dirty="0"/>
              <a:t>Гайдар А. — «Сказка о Военной Тайне, о </a:t>
            </a:r>
            <a:r>
              <a:rPr lang="ru-RU" sz="2000" dirty="0" err="1"/>
              <a:t>Мальчише-Кибальчише</a:t>
            </a:r>
            <a:r>
              <a:rPr lang="ru-RU" sz="2000" dirty="0"/>
              <a:t> и его твердом слове» $</a:t>
            </a:r>
          </a:p>
          <a:p>
            <a:r>
              <a:rPr lang="ru-RU" sz="2000" dirty="0"/>
              <a:t>Сказка о героическом </a:t>
            </a:r>
            <a:r>
              <a:rPr lang="ru-RU" sz="2000" dirty="0" err="1"/>
              <a:t>Мальчише-Кибальчише</a:t>
            </a:r>
            <a:r>
              <a:rPr lang="ru-RU" sz="2000" dirty="0"/>
              <a:t> и его борьбе со злыми </a:t>
            </a:r>
            <a:r>
              <a:rPr lang="ru-RU" sz="2000" dirty="0" err="1"/>
              <a:t>буржуинами</a:t>
            </a:r>
            <a:r>
              <a:rPr lang="ru-RU" sz="2000" dirty="0"/>
              <a:t>, напавшими из-за Черных Гор. Только закончилась война, и снова взято в руки оружие. В 1964 вышел в свет фильм «Сказка о </a:t>
            </a:r>
            <a:r>
              <a:rPr lang="ru-RU" sz="2000" dirty="0" err="1"/>
              <a:t>Мальчише-Кибальчише</a:t>
            </a:r>
            <a:r>
              <a:rPr lang="ru-RU" sz="2000" dirty="0"/>
              <a:t>», который смотрят и по сей день.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6968"/>
            <a:ext cx="4032448" cy="5704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194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620687"/>
            <a:ext cx="4114800" cy="3744417"/>
          </a:xfrm>
        </p:spPr>
        <p:txBody>
          <a:bodyPr>
            <a:normAutofit/>
          </a:bodyPr>
          <a:lstStyle/>
          <a:p>
            <a:r>
              <a:rPr lang="ru-RU" sz="2000" dirty="0"/>
              <a:t> Артюхова Н. — «Светлана» </a:t>
            </a:r>
          </a:p>
          <a:p>
            <a:r>
              <a:rPr lang="ru-RU" sz="2000" dirty="0"/>
              <a:t>Одна из известных повестей Нины Артюховой 1955 года. Во время Отечественной войны потерявшая родителей девочка оказывается в детском доме. Она снова учится жить, радоваться, смеяться и старается забыть все кошмары войны. Повесть о доброте, справедливости и чести.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3312368" cy="5233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8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620688"/>
            <a:ext cx="3488432" cy="5018112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Медведев Д. — «Сильные духом» $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Медведев писал о правде жизни, о духе советского народа, и единстве, взаимопонимании и патриотизме. В его книге нет ни капли домыслов, всё абсолютно достоверно. Лёгкий в чтении язык и способность автора завлечь читателя сделали книгу популярной уже более чем на 60 лет.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2950096" cy="46085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2952328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013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408805"/>
            <a:ext cx="4258816" cy="3740275"/>
          </a:xfrm>
        </p:spPr>
        <p:txBody>
          <a:bodyPr>
            <a:normAutofit/>
          </a:bodyPr>
          <a:lstStyle/>
          <a:p>
            <a:r>
              <a:rPr lang="ru-RU" sz="2000" dirty="0"/>
              <a:t>Катаев В. — «Сын полка» • </a:t>
            </a:r>
          </a:p>
          <a:p>
            <a:r>
              <a:rPr lang="ru-RU" sz="2000" dirty="0"/>
              <a:t>Маленький мальчик Ваня Солнцев стал круглым сиротой в годы Отечественной войны. Голодным и озябшим нашли его ефрейтор и сержант, и усыновили целым полком, где он взрослеет и становится героем. С разницей почти в сорок лет были две успешные экранизации книги.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8806"/>
            <a:ext cx="3810000" cy="598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661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709893"/>
            <a:ext cx="4186808" cy="3655211"/>
          </a:xfrm>
        </p:spPr>
        <p:txBody>
          <a:bodyPr>
            <a:normAutofit lnSpcReduction="10000"/>
          </a:bodyPr>
          <a:lstStyle/>
          <a:p>
            <a:r>
              <a:rPr lang="ru-RU" sz="2000" dirty="0" err="1"/>
              <a:t>Лиханов</a:t>
            </a:r>
            <a:r>
              <a:rPr lang="ru-RU" sz="2000" dirty="0"/>
              <a:t> А. — «Последние холода» • $</a:t>
            </a:r>
          </a:p>
          <a:p>
            <a:r>
              <a:rPr lang="ru-RU" sz="2000" dirty="0"/>
              <a:t>Нелёгкая судьба досталась двум детям брату и сестре, которые стали сиротами во время войны. Книга о человечности, благородстве и достоинстве маленьких ребятишек, которые несмотря ни на что пытаются выжить, оставаясь при этом людьми. Подойдёт для чтения детям и взрослым.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74" y="400990"/>
            <a:ext cx="3628270" cy="518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88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260648"/>
            <a:ext cx="3898776" cy="4536504"/>
          </a:xfrm>
        </p:spPr>
        <p:txBody>
          <a:bodyPr>
            <a:normAutofit/>
          </a:bodyPr>
          <a:lstStyle/>
          <a:p>
            <a:r>
              <a:rPr lang="ru-RU" sz="2000" dirty="0"/>
              <a:t>Распутин В. — «Уроки французского» $</a:t>
            </a:r>
          </a:p>
          <a:p>
            <a:r>
              <a:rPr lang="ru-RU" sz="2000" dirty="0"/>
              <a:t>Послевоенное время. В одной из российских деревень живёт одиннадцатилетний мальчик. Мать отправляет его учиться в райцентр, где он встречается с учительницей французского, навсегда изменившей его жизнь. Она помогла ему выжить, он помог ей стать увереннее в себе.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0744" cy="6034682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995936" cy="622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183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052737"/>
            <a:ext cx="4474840" cy="3960440"/>
          </a:xfrm>
        </p:spPr>
        <p:txBody>
          <a:bodyPr>
            <a:normAutofit/>
          </a:bodyPr>
          <a:lstStyle/>
          <a:p>
            <a:r>
              <a:rPr lang="ru-RU" sz="2000" dirty="0"/>
              <a:t>Анатолий Митяев — «Книга будущих командиров» • </a:t>
            </a:r>
          </a:p>
          <a:p>
            <a:r>
              <a:rPr lang="ru-RU" sz="2000" dirty="0"/>
              <a:t>Произведение, которое несколько раз дополнялось и переиздавалось — о военном искусстве, его истории. Наибольшей популярности книга достигла среди мальчишек, мечтающих стать полководцами, командирами, археологами. Захватывающие приключения привлекают читателей и сегодня.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5" y="548680"/>
            <a:ext cx="3956839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28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404664"/>
            <a:ext cx="4330824" cy="5721499"/>
          </a:xfrm>
        </p:spPr>
        <p:txBody>
          <a:bodyPr>
            <a:normAutofit/>
          </a:bodyPr>
          <a:lstStyle/>
          <a:p>
            <a:r>
              <a:rPr lang="ru-RU" sz="2000" dirty="0"/>
              <a:t>Надежда Надеждина — «Партизанка Лара» • </a:t>
            </a:r>
          </a:p>
          <a:p>
            <a:r>
              <a:rPr lang="ru-RU" sz="2000" dirty="0"/>
              <a:t>Лара Михеенко была смелой девушкой, пополнившей ряды </a:t>
            </a:r>
            <a:r>
              <a:rPr lang="ru-RU" sz="2000" dirty="0" err="1"/>
              <a:t>партизанов</a:t>
            </a:r>
            <a:r>
              <a:rPr lang="ru-RU" sz="2000" dirty="0"/>
              <a:t> в годы войны. Девочка разведывала секретную информацию, и даже участвовала в боевых действиях. Попала в руки фашистов из-за предателя. Была представлена к награде, но получить её не успела…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5962674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5250"/>
            <a:ext cx="4142768" cy="650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634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332656"/>
            <a:ext cx="4402832" cy="5793507"/>
          </a:xfrm>
        </p:spPr>
        <p:txBody>
          <a:bodyPr>
            <a:normAutofit/>
          </a:bodyPr>
          <a:lstStyle/>
          <a:p>
            <a:r>
              <a:rPr lang="ru-RU" sz="2000" dirty="0"/>
              <a:t>Валентина </a:t>
            </a:r>
            <a:r>
              <a:rPr lang="ru-RU" sz="2000" dirty="0" err="1"/>
              <a:t>Чудакова</a:t>
            </a:r>
            <a:r>
              <a:rPr lang="ru-RU" sz="2000" dirty="0"/>
              <a:t> — \»Коменданты, интенданты\» </a:t>
            </a:r>
          </a:p>
          <a:p>
            <a:r>
              <a:rPr lang="ru-RU" sz="2000" dirty="0"/>
              <a:t>Повесть об обратной стороне войны. Не о тех, кто брался за оружие и бросался в бой. Это произведение о людях, без которых победа не была бы достигнута. О тех, кто обеспечивал фронтовую жизнь, об уважении к разным профессиям. Все рассказы автора основаны на личной биографии.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5818658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847971"/>
            <a:ext cx="3017729" cy="4813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79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88641"/>
            <a:ext cx="4258816" cy="3960440"/>
          </a:xfrm>
        </p:spPr>
        <p:txBody>
          <a:bodyPr>
            <a:normAutofit/>
          </a:bodyPr>
          <a:lstStyle/>
          <a:p>
            <a:r>
              <a:rPr lang="ru-RU" sz="2000" dirty="0"/>
              <a:t>Васильев Б. — «В списках не значился» • </a:t>
            </a:r>
          </a:p>
          <a:p>
            <a:r>
              <a:rPr lang="ru-RU" sz="2000" dirty="0"/>
              <a:t>Десять месяцев войны один из русских солдат защищал Родину, воевал с немецкими фашистами. Только в апреле 1942 года его взяли в плен. Но до сих пор никто не знает его имени, никто не оповестил его родных о случившемся. Он остался неизвестным солдатом, о котором </a:t>
            </a:r>
            <a:r>
              <a:rPr lang="ru-RU" sz="2000" dirty="0" smtClean="0"/>
              <a:t>слагают</a:t>
            </a:r>
            <a:endParaRPr lang="ru-RU" sz="2000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7699"/>
            <a:ext cx="3650406" cy="602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3914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260649"/>
            <a:ext cx="3970784" cy="4392488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Воробьев К. Д. — «Убиты под Москвой» • </a:t>
            </a:r>
          </a:p>
          <a:p>
            <a:r>
              <a:rPr lang="ru-RU" sz="2000" dirty="0"/>
              <a:t>Одно из самых примечательных произведений автора, получившее известность после первой же публикации в 1963 году. Повествует об одном фрагменте из битвы за Москву. Главный герой Алексей Ястребов, кремлёвский курсант, должен вступить в первый в своей жизни настоящий бой.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327"/>
            <a:ext cx="3971448" cy="6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55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260648"/>
            <a:ext cx="3754760" cy="586551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Сухова </a:t>
            </a:r>
            <a:r>
              <a:rPr lang="ru-RU" sz="2000" dirty="0"/>
              <a:t>А. — «Дети войны» </a:t>
            </a:r>
          </a:p>
          <a:p>
            <a:r>
              <a:rPr lang="ru-RU" sz="2000" dirty="0"/>
              <a:t>Книга о храбрых поступках детей, которые вместе со взрослыми вступают в неравный бой на войне. Ещё вчера они были школьниками, а сегодня уже солдаты. Время тяжелых испытаний описывает автор. Главной задачей произведения было пробудить дух патриотизма у читателей.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5962674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" y="21704"/>
            <a:ext cx="45339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3340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836711"/>
            <a:ext cx="4402832" cy="3816425"/>
          </a:xfrm>
        </p:spPr>
        <p:txBody>
          <a:bodyPr>
            <a:normAutofit/>
          </a:bodyPr>
          <a:lstStyle/>
          <a:p>
            <a:r>
              <a:rPr lang="ru-RU" sz="2000" dirty="0"/>
              <a:t>Михаил Шолохов — «Судьба человека. Рассказы» $</a:t>
            </a:r>
          </a:p>
          <a:p>
            <a:r>
              <a:rPr lang="ru-RU" sz="2000" dirty="0"/>
              <a:t>Шолохов писал рассказы о людях, которых не смогли сломать ни кошмары войны, ни страшные ужасы немецкого плена, ни даже потеря близких. У них твердая воля и закаленный характер. Они полны решимости, веры в себя и патриотизма. Они готовы сражаться за Родину.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05" y="719436"/>
            <a:ext cx="3188607" cy="508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3883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332656"/>
            <a:ext cx="3538736" cy="5793507"/>
          </a:xfrm>
        </p:spPr>
        <p:txBody>
          <a:bodyPr>
            <a:normAutofit/>
          </a:bodyPr>
          <a:lstStyle/>
          <a:p>
            <a:r>
              <a:rPr lang="ru-RU" sz="2000" dirty="0"/>
              <a:t>Полевой Б. — «Повесть о настоящем человеке» • </a:t>
            </a:r>
          </a:p>
          <a:p>
            <a:r>
              <a:rPr lang="ru-RU" sz="2000" dirty="0"/>
              <a:t>Реальная история о лётчике Алексее Маресьеве, герое войны, который несмотря на потерю обеих ног в бою, снова сел за штурвал и сражался с немецкими захватчиками. Эта повесть о закалённом характере русского человека, силе духа, смелости, о вере в себя и народ.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596267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77" y="548680"/>
            <a:ext cx="3123965" cy="4735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538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260649"/>
            <a:ext cx="4474840" cy="3744416"/>
          </a:xfrm>
        </p:spPr>
        <p:txBody>
          <a:bodyPr>
            <a:normAutofit/>
          </a:bodyPr>
          <a:lstStyle/>
          <a:p>
            <a:r>
              <a:rPr lang="ru-RU" sz="2000" dirty="0"/>
              <a:t>Платонов А. П. — «Взыскание погибших» </a:t>
            </a:r>
          </a:p>
          <a:p>
            <a:r>
              <a:rPr lang="ru-RU" sz="2000" dirty="0"/>
              <a:t>Мать, которая потеряла на войне своих детей, возвращается домой. Она идёт дорогой буквально рядом с немцами, но не боится уже ничего. На ней нет лица, тоска затмила всё, она утратила свой смысл жизни. И что происходит в мире вокруг, для неё больше не важно.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3649588" cy="5742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641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476673"/>
            <a:ext cx="3826768" cy="4392488"/>
          </a:xfrm>
        </p:spPr>
        <p:txBody>
          <a:bodyPr>
            <a:normAutofit/>
          </a:bodyPr>
          <a:lstStyle/>
          <a:p>
            <a:r>
              <a:rPr lang="ru-RU" sz="2000" dirty="0"/>
              <a:t>Смирнов С. — «Брестская крепость» • </a:t>
            </a:r>
          </a:p>
          <a:p>
            <a:r>
              <a:rPr lang="ru-RU" sz="2000" dirty="0"/>
              <a:t>Это книга об одном из самых трагических и весомых событий за всю историю Отечественной войны. Считанное число защитников противостояли противникам, несмотря на их очевидное превосходство. Автор смог собрать по крупицам все события тогдашней битвы.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6250706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01" y="692696"/>
            <a:ext cx="3478701" cy="4933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18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1600200"/>
            <a:ext cx="3322712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Александр Твардовский — «Василий Теркин» • </a:t>
            </a:r>
          </a:p>
          <a:p>
            <a:r>
              <a:rPr lang="ru-RU" dirty="0"/>
              <a:t>Самое известное произведение автора, ставшее популярным реквизитом фронтовой жизни. Твардовский показал, что юмор уместен даже на войне. Поэма представлена несколькими эпизодами, главный герой которых везде один и тот же. Очень интересна и легка в чтении.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5890666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8536"/>
            <a:ext cx="4003799" cy="6138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10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476672"/>
            <a:ext cx="3970784" cy="5649491"/>
          </a:xfrm>
        </p:spPr>
        <p:txBody>
          <a:bodyPr>
            <a:normAutofit/>
          </a:bodyPr>
          <a:lstStyle/>
          <a:p>
            <a:r>
              <a:rPr lang="ru-RU" sz="2000" dirty="0"/>
              <a:t>Алексеев С. — «Рассказы о войне» $</a:t>
            </a:r>
          </a:p>
          <a:p>
            <a:r>
              <a:rPr lang="ru-RU" sz="2000" dirty="0"/>
              <a:t>Алексеев — известный детский писатель, который умел немудреным и понятным языком донести детям, что значит реальная война. Он писал о реальных людях, об их подвигах и героизме. Учил гордиться своими предками и воспитал любовь к Родине, дух патриотизма.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0784" cy="6322714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070837" cy="6194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9513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908721"/>
            <a:ext cx="4186808" cy="4411216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Баруздин</a:t>
            </a:r>
            <a:r>
              <a:rPr lang="ru-RU" sz="2000" dirty="0" smtClean="0"/>
              <a:t> </a:t>
            </a:r>
            <a:r>
              <a:rPr lang="ru-RU" sz="2000" dirty="0"/>
              <a:t>С. — «Шел по улице солдат» </a:t>
            </a:r>
          </a:p>
          <a:p>
            <a:r>
              <a:rPr lang="ru-RU" sz="2000" dirty="0"/>
              <a:t>Это детский рассказ о необыкновенном человеке, который тысячу раз сражался за Родину и побеждал. Он солдат, он герой. Он множество раз погибал, и не погиб. Это рассказ о дедах и прадедах, воевавших в годы Отечественной войны. Они все были настоящими героями.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5098578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92" y="836712"/>
            <a:ext cx="3321024" cy="4577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267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460782"/>
            <a:ext cx="3754760" cy="4876801"/>
          </a:xfrm>
        </p:spPr>
        <p:txBody>
          <a:bodyPr>
            <a:normAutofit/>
          </a:bodyPr>
          <a:lstStyle/>
          <a:p>
            <a:r>
              <a:rPr lang="ru-RU" sz="2000" dirty="0"/>
              <a:t>Анатолий Митяев — «Подвиг солдата» </a:t>
            </a:r>
            <a:r>
              <a:rPr lang="ru-RU" sz="2000" dirty="0" smtClean="0"/>
              <a:t> </a:t>
            </a:r>
            <a:endParaRPr lang="ru-RU" sz="2000" dirty="0"/>
          </a:p>
          <a:p>
            <a:r>
              <a:rPr lang="ru-RU" sz="2000" dirty="0"/>
              <a:t>Шесть действительно произошедших случаев из жизни солдат на войне. Каждый из них о кровопролитной борьбе с фашистами. Анатолий Митяев, лично принимавший участие в боевых действия, рассказывает детям о том, как это было. О бесстрашном народе, победившем захватчиков.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5458618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0783"/>
            <a:ext cx="38100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032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5"/>
            <a:ext cx="2818656" cy="47525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297565"/>
            <a:ext cx="4330824" cy="3923523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chemeClr val="tx1"/>
                </a:solidFill>
              </a:rPr>
              <a:t>Балтер</a:t>
            </a:r>
            <a:r>
              <a:rPr lang="ru-RU" sz="2000" dirty="0">
                <a:solidFill>
                  <a:schemeClr val="tx1"/>
                </a:solidFill>
              </a:rPr>
              <a:t> Б. — «До свидания, мальчики!»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Главный герой рассказа Володя Белов, в котором соединились мальчишка и прошедший войну взрослый мужчина. Это история о судьбе одного человека в большой стране. По сюжету этого рассказа был снят одноименный фильм и неоднократно поставлен спектакль</a:t>
            </a:r>
            <a:r>
              <a:rPr lang="ru-RU" sz="2000" dirty="0"/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32656"/>
            <a:ext cx="345638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2000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87</TotalTime>
  <Words>1634</Words>
  <Application>Microsoft Office PowerPoint</Application>
  <PresentationFormat>Экран (4:3)</PresentationFormat>
  <Paragraphs>60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Бумажная</vt:lpstr>
      <vt:lpstr>                       «Читаем  детям  книги  о  войне » -подготовила     библиотекарь   Надеждинской ПБ   Хабибрахманова  Г.Р.    16   апреля     2019г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Балтер Б. — «До свидания, мальчики!»  Главный герой рассказа Володя Белов, в котором соединились мальчишка и прошедший войну взрослый мужчина. Это история о судьбе одного человека в большой стране. По сюжету этого рассказа был снят одноименный фильм и неоднократно поставлен спектакль.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«Читаем  детям  книги  о  войне »</dc:title>
  <dc:creator>Пользователь</dc:creator>
  <cp:lastModifiedBy>Пользователь</cp:lastModifiedBy>
  <cp:revision>11</cp:revision>
  <dcterms:created xsi:type="dcterms:W3CDTF">2019-04-16T09:38:26Z</dcterms:created>
  <dcterms:modified xsi:type="dcterms:W3CDTF">2019-04-16T11:19:27Z</dcterms:modified>
</cp:coreProperties>
</file>